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ab0dcaf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ab0dcaf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ab0dcaf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ab0dcaf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5ab0dcaf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5ab0dcaf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7657efe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7657efe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5ab0dcaf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5ab0dcaf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ab0dcaf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ab0dcaf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5ab0dcaf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5ab0dcaf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ab0dcaf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ab0dcaf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ab0dcaf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ab0dcaf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ab0dcaf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ab0dcaf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ab0dcaf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ab0dcaf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ab0dcaf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5ab0dcaf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ab0dcaf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ab0dcaf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ab0dcaf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ab0dcaf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ab0dcaf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ab0dcaf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ab0dcaf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ab0dcaf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0" Type="http://schemas.openxmlformats.org/officeDocument/2006/relationships/image" Target="../media/image6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Práctica 1 APC: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Forestfires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881400" y="3752150"/>
            <a:ext cx="42099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Lidia Conde - 1570710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June Gorostidi - 1566312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Jordi Calbet- 1564567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50" y="1460250"/>
            <a:ext cx="3979001" cy="29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749" y="1460250"/>
            <a:ext cx="3979001" cy="29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Análisis del área quemada según las coordenadas espaciales (X,Y) 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25" y="1349950"/>
            <a:ext cx="588475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CORELACIÓN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54200"/>
            <a:ext cx="5476875" cy="37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80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Regresión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49957" l="0" r="0" t="0"/>
          <a:stretch/>
        </p:blipFill>
        <p:spPr>
          <a:xfrm>
            <a:off x="1297500" y="1209350"/>
            <a:ext cx="3237276" cy="323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0" r="0" t="-99840"/>
          <a:stretch/>
        </p:blipFill>
        <p:spPr>
          <a:xfrm>
            <a:off x="4839650" y="-3153875"/>
            <a:ext cx="3801600" cy="76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Descenso del gradiente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200" y="1644625"/>
            <a:ext cx="2739600" cy="28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050" y="955075"/>
            <a:ext cx="470780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75" y="395687"/>
            <a:ext cx="5802849" cy="43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Análisis del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b="20849" l="13388" r="56217" t="33146"/>
          <a:stretch/>
        </p:blipFill>
        <p:spPr>
          <a:xfrm>
            <a:off x="1297501" y="1307851"/>
            <a:ext cx="3802848" cy="32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Plot del describe()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50" y="1174325"/>
            <a:ext cx="470779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ca" sz="2672">
                <a:latin typeface="Arial"/>
                <a:ea typeface="Arial"/>
                <a:cs typeface="Arial"/>
                <a:sym typeface="Arial"/>
              </a:rPr>
              <a:t>DESCRIBE</a:t>
            </a:r>
            <a:endParaRPr sz="267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16027" l="13426" r="45601" t="29345"/>
          <a:stretch/>
        </p:blipFill>
        <p:spPr>
          <a:xfrm>
            <a:off x="2124726" y="1097702"/>
            <a:ext cx="4733275" cy="35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50424" l="13801" r="62170" t="31478"/>
          <a:stretch/>
        </p:blipFill>
        <p:spPr>
          <a:xfrm>
            <a:off x="2160750" y="421625"/>
            <a:ext cx="2298024" cy="97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4">
            <a:alphaModFix/>
          </a:blip>
          <a:srcRect b="29007" l="13827" r="62763" t="53910"/>
          <a:stretch/>
        </p:blipFill>
        <p:spPr>
          <a:xfrm>
            <a:off x="2123800" y="1598151"/>
            <a:ext cx="2371915" cy="97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5">
            <a:alphaModFix/>
          </a:blip>
          <a:srcRect b="6022" l="13763" r="62746" t="75918"/>
          <a:stretch/>
        </p:blipFill>
        <p:spPr>
          <a:xfrm>
            <a:off x="5530525" y="383675"/>
            <a:ext cx="2426952" cy="10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6">
            <a:alphaModFix/>
          </a:blip>
          <a:srcRect b="51142" l="13426" r="63578" t="28958"/>
          <a:stretch/>
        </p:blipFill>
        <p:spPr>
          <a:xfrm>
            <a:off x="5595000" y="1598145"/>
            <a:ext cx="2298024" cy="111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7">
            <a:alphaModFix/>
          </a:blip>
          <a:srcRect b="31138" l="12657" r="63174" t="53129"/>
          <a:stretch/>
        </p:blipFill>
        <p:spPr>
          <a:xfrm>
            <a:off x="2096288" y="2814300"/>
            <a:ext cx="2426952" cy="88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8">
            <a:alphaModFix/>
          </a:blip>
          <a:srcRect b="7962" l="12953" r="63125" t="73813"/>
          <a:stretch/>
        </p:blipFill>
        <p:spPr>
          <a:xfrm>
            <a:off x="5594988" y="2813965"/>
            <a:ext cx="2298024" cy="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9">
            <a:alphaModFix/>
          </a:blip>
          <a:srcRect b="39580" l="13548" r="63624" t="43142"/>
          <a:stretch/>
        </p:blipFill>
        <p:spPr>
          <a:xfrm>
            <a:off x="2123800" y="3945525"/>
            <a:ext cx="2371925" cy="100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10">
            <a:alphaModFix/>
          </a:blip>
          <a:srcRect b="18670" l="14095" r="62141" t="65159"/>
          <a:stretch/>
        </p:blipFill>
        <p:spPr>
          <a:xfrm>
            <a:off x="5472213" y="3963638"/>
            <a:ext cx="2543582" cy="9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PLOT DE LOS ATRIBUTOS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50" y="942938"/>
            <a:ext cx="5257902" cy="394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325" y="897950"/>
            <a:ext cx="4243338" cy="40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1088400" y="276650"/>
            <a:ext cx="7768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Grá</a:t>
            </a:r>
            <a:r>
              <a:rPr lang="ca"/>
              <a:t>ficos de la relación entre los atributos y los meses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Añ</a:t>
            </a:r>
            <a:r>
              <a:rPr lang="ca"/>
              <a:t>adiendo variables categóricas según el área quemada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72092"/>
            <a:ext cx="7038900" cy="439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